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Libre Baskerville"/>
      <p:regular r:id="rId13"/>
    </p:embeddedFon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119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Node.js란 무엇인가?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2295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JavaScript 언어를 사용하여 서버 측 애플리케이션을 개발할 수 있게 해주는 오픈 소스 런타임 환경입니다. 브라우저에서만 실행되던 JavaScript를 서버에서도 사용할 수 있게 해주어 효율적인 웹 애플리케이션 개발이 가능해집니다.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특징과 장점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효율적인 비동기 I/O 처리를 통해 높은 성능을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확장성이 뛰어나 대규모 웹 애플리케이션 개발에 적합합니다.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빠른 개발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JavaScript를 사용하여 프론트엔드와 백엔드를 함께 개발할 수 있어 빠른 개발이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단점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339459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CPU 집약적 작업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CPU 집약적 작업에는 적합하지 않습니다.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339459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예외 처리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Node.js의 비동기 특성으로 인해 예외 처리가 복잡할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45568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모듈 의존성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프로젝트는 많은 모듈에 의존하여 복잡해질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주요 용도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웹 서버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웹 서버 개발에 널리 활용됩니다.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실시간 애플리케이션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Node.js의 비동기 처리 능력은 채팅 앱, 게임 등 실시간 애플리케이션 개발에 적합합니다.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서버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RESTful API 서버 개발에 이상적입니다.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34069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디바이스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65892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IoT 디바이스 개발에도 사용될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6447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Node.js로 할 수 있는 것들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웹 애플리케이션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웹 서버, API 서버, 실시간 웹 애플리케이션 등을 개발할 수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28897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모바일 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Node.js와 React Native를 사용하여 모바일 앱을 개발할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디바이스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IoT 디바이스 펌웨어 개발에도 활용될 수 있습니다.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 분석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데이터 분석 및 시각화 도구 개발에 사용될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868561"/>
            <a:ext cx="6284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Node.js를 이용한 웹 개발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서버 구축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Node.js로 웹 서버를 구축할 수 있습니다.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개발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77544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RESTful API 개발에 적합합니다.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실시간 기능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Node.js의 비동기 처리 능력으로 실시간 웹 애플리케이션을 구축할 수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2024-11-04T14:26:44Z</dcterms:created>
  <dcterms:modified xsi:type="dcterms:W3CDTF">2024-11-04T14:26:44Z</dcterms:modified>
</cp:coreProperties>
</file>